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80" r:id="rId4"/>
    <p:sldId id="258" r:id="rId5"/>
    <p:sldId id="262" r:id="rId6"/>
    <p:sldId id="263" r:id="rId7"/>
    <p:sldId id="281" r:id="rId8"/>
    <p:sldId id="324" r:id="rId9"/>
    <p:sldId id="269" r:id="rId10"/>
    <p:sldId id="350" r:id="rId11"/>
    <p:sldId id="354" r:id="rId12"/>
    <p:sldId id="339" r:id="rId13"/>
    <p:sldId id="341" r:id="rId14"/>
    <p:sldId id="346" r:id="rId15"/>
    <p:sldId id="351" r:id="rId16"/>
    <p:sldId id="352" r:id="rId17"/>
    <p:sldId id="340" r:id="rId18"/>
    <p:sldId id="342" r:id="rId19"/>
    <p:sldId id="348" r:id="rId20"/>
    <p:sldId id="347" r:id="rId21"/>
    <p:sldId id="265" r:id="rId22"/>
  </p:sldIdLst>
  <p:sldSz cx="12192000" cy="6858000"/>
  <p:notesSz cx="6858000" cy="9144000"/>
  <p:embeddedFontLst>
    <p:embeddedFont>
      <p:font typeface="맑은 고딕" pitchFamily="50" charset="-127"/>
      <p:regular r:id="rId24"/>
      <p:bold r:id="rId25"/>
    </p:embeddedFont>
    <p:embeddedFont>
      <p:font typeface="a옛날사진관2" pitchFamily="18" charset="-127"/>
      <p:regular r:id="rId26"/>
    </p:embeddedFont>
    <p:embeddedFont>
      <p:font typeface="a옛날사진관3" pitchFamily="18" charset="-127"/>
      <p:regular r:id="rId27"/>
    </p:embeddedFont>
    <p:embeddedFont>
      <p:font typeface="a고딕12" pitchFamily="18" charset="-127"/>
      <p:regular r:id="rId28"/>
    </p:embeddedFont>
    <p:embeddedFont>
      <p:font typeface="a고딕14" pitchFamily="18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="" xmlns:p15="http://schemas.microsoft.com/office/powerpoint/2012/main" xmlns:p14="http://schemas.microsoft.com/office/powerpoint/2010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{EFAFB233-063F-42B5-8137-9DF3F51BA10A}">
      <p15:sldGuideLst xmlns:p15="http://schemas.microsoft.com/office/powerpoint/2012/main" xmlns:p14="http://schemas.microsoft.com/office/powerpoint/2010/main" xmlns="">
        <p15:guide id="1" orient="horz" pos="3996" userDrawn="1">
          <p15:clr>
            <a:srgbClr val="A4A3A4"/>
          </p15:clr>
        </p15:guide>
        <p15:guide id="2" pos="1957" userDrawn="1">
          <p15:clr>
            <a:srgbClr val="A4A3A4"/>
          </p15:clr>
        </p15:guide>
        <p15:guide id="3" orient="horz" pos="345" userDrawn="1">
          <p15:clr>
            <a:srgbClr val="A4A3A4"/>
          </p15:clr>
        </p15:guide>
        <p15:guide id="4" pos="1594" userDrawn="1">
          <p15:clr>
            <a:srgbClr val="A4A3A4"/>
          </p15:clr>
        </p15:guide>
        <p15:guide id="5" pos="165" userDrawn="1">
          <p15:clr>
            <a:srgbClr val="A4A3A4"/>
          </p15:clr>
        </p15:guide>
        <p15:guide id="6" pos="7309" userDrawn="1">
          <p15:clr>
            <a:srgbClr val="A4A3A4"/>
          </p15:clr>
        </p15:guide>
        <p15:guide id="7" pos="1412" userDrawn="1">
          <p15:clr>
            <a:srgbClr val="A4A3A4"/>
          </p15:clr>
        </p15:guide>
        <p15:guide id="8" orient="horz" pos="2136" userDrawn="1">
          <p15:clr>
            <a:srgbClr val="A4A3A4"/>
          </p15:clr>
        </p15:guide>
        <p15:guide id="9" orient="horz" pos="186" userDrawn="1">
          <p15:clr>
            <a:srgbClr val="A4A3A4"/>
          </p15:clr>
        </p15:guide>
        <p15:guide id="10" pos="3839" userDrawn="1">
          <p15:clr>
            <a:srgbClr val="A4A3A4"/>
          </p15:clr>
        </p15:guide>
        <p15:guide id="11" pos="4587" userDrawn="1">
          <p15:clr>
            <a:srgbClr val="A4A3A4"/>
          </p15:clr>
        </p15:guide>
        <p15:guide id="13" orient="horz" pos="704" userDrawn="0">
          <p15:clr>
            <a:srgbClr val="A4A3A4"/>
          </p15:clr>
        </p15:guide>
        <p15:guide id="14" orient="horz" pos="202" userDrawn="0">
          <p15:clr>
            <a:srgbClr val="A4A3A4"/>
          </p15:clr>
        </p15:guide>
        <p15:guide id="15" pos="3845" userDrawn="0">
          <p15:clr>
            <a:srgbClr val="A4A3A4"/>
          </p15:clr>
        </p15:guide>
        <p15:guide id="16" pos="6218" userDrawn="0">
          <p15:clr>
            <a:srgbClr val="A4A3A4"/>
          </p15:clr>
        </p15:guide>
        <p15:guide id="18" pos="1963" userDrawn="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</p:extLst>
  </p:showPr>
  <p:clrMru>
    <a:srgbClr val="F9AF0B"/>
    <a:srgbClr val="FAC03D"/>
    <a:srgbClr val="3B3B3B"/>
    <a:srgbClr val="E49F06"/>
    <a:srgbClr val="3FB777"/>
    <a:srgbClr val="5DDDD3"/>
    <a:srgbClr val="274555"/>
    <a:srgbClr val="F37663"/>
    <a:srgbClr val="FAA21E"/>
    <a:srgbClr val="F3B843"/>
  </p:clrMru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961" autoAdjust="0"/>
    <p:restoredTop sz="85088" autoAdjust="0"/>
  </p:normalViewPr>
  <p:slideViewPr>
    <p:cSldViewPr snapToGrid="0" snapToObjects="1">
      <p:cViewPr varScale="1">
        <p:scale>
          <a:sx n="76" d="100"/>
          <a:sy n="76" d="100"/>
        </p:scale>
        <p:origin x="-864" y="-102"/>
      </p:cViewPr>
      <p:guideLst>
        <p:guide orient="horz" pos="3996"/>
        <p:guide orient="horz" pos="345"/>
        <p:guide orient="horz" pos="2136"/>
        <p:guide orient="horz" pos="186"/>
        <p:guide orient="horz" pos="704"/>
        <p:guide orient="horz" pos="202"/>
        <p:guide pos="1957"/>
        <p:guide pos="1594"/>
        <p:guide pos="165"/>
        <p:guide pos="7309"/>
        <p:guide pos="1412"/>
        <p:guide pos="3839"/>
        <p:guide pos="4587"/>
        <p:guide pos="384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-3288" y="-120"/>
      </p:cViewPr>
      <p:guideLst>
        <p:guide orient="horz" pos="3996"/>
        <p:guide orient="horz" pos="345"/>
        <p:guide orient="horz" pos="2136"/>
        <p:guide orient="horz" pos="186"/>
        <p:guide orient="horz" pos="704"/>
        <p:guide orient="horz" pos="202"/>
        <p:guide pos="1957"/>
        <p:guide pos="1594"/>
        <p:guide pos="165"/>
        <p:guide pos="7309"/>
        <p:guide pos="1412"/>
        <p:guide pos="3839"/>
        <p:guide pos="4587"/>
        <p:guide pos="3845"/>
      </p:guideLst>
    </p:cSldViewPr>
  </p:notesViewPr>
  <p:gridSpacing cx="73737788" cy="7373778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72467-5127-4FEA-960D-C682861F1452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B427C8-5F5B-4015-B39B-0702032E3D1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B427C8-5F5B-4015-B39B-0702032E3D10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7A40D4D-0F55-4D40-9D66-74705A408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33F1EFE3-2AEF-4C6E-A622-629C5869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05FFDB0-B220-486C-B3FC-F0824F60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9A5114B-68FF-4DA2-BACF-A55076E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834A89C-C010-4A7F-BF56-389DAB1E0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36357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D73942D-F33F-4D4F-BDA9-46AE4BD1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A310D2D9-617E-43C6-B416-A3DBA194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1656C14-3567-41E0-85A9-3F15D136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3702C56-7579-4BAF-B98C-6C2398FF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40175CB-A8AF-4710-854C-A430B3CDC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735088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38D115FE-D9D8-4341-B5CB-3031D8CEB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7A574CF1-C5DF-46FC-B068-94243B024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432D11E-1E2B-49D4-8E1D-0B6B0F11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ABC1905-B6FB-4F18-BA81-B7239D15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2E6986D-3EB1-4C05-AE16-2054A4FA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1339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5F3432C-ECE6-4689-8B63-704DB3529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A6D02D2-83C7-4840-84B1-2CB8C062A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D1B316B-6C4F-44B8-8616-2F75933B6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1F85602-A5F7-4095-97BD-7DF935757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79CFB9A-B7F9-4C52-9487-0F35E2681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1050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83137DC-5E4F-419B-AA28-1F78FC832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E0A05BB-DB04-456F-8E9F-630EF6EA5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762C348-65FA-45B8-B779-7D446FE84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ACF3727-A27D-4C85-8E92-081B6C2D6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94EB33E-5EEF-4511-A396-4429E8C77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8460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A291C20-E77E-4FD1-94EC-1846983B0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45B2B8A-8C0E-446D-A30B-0C84EF2B4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A85A03B6-0AA5-4B2D-937F-C71AC7634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F8B1328-74F0-4D33-AAFD-9A60B8890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EFC6A94-3B64-4EF3-BEFC-E63785EFD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38E00CB-C78F-4770-9F04-1BF94010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52697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2F98316-FAA4-4218-95DD-DC802FAB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64FC9CE-8F5E-4720-9AC9-0970B1B31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1D755B0-9A0F-4BBE-B74B-C25CDABB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657A32E-71C2-4B5C-806B-CB227DBC2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4D2A9866-B3D9-43A8-9683-EAE093F17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49A047E-B55D-4B6E-8D9B-5B202426C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0A6A692C-1257-488A-9CC5-D2A43511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EE80C35F-5C5A-4C06-A434-389A4C4B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75408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66739A-CC62-4258-A1FE-724CA94C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249A521-36D5-4E84-982F-1E826947B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3D8CA72-BF31-4FDE-9BD3-9F8D944B7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DA47D939-8572-4449-9C2C-A286C5B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43719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8BD9EB41-57F3-4496-B4AE-5BB523EE5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C8DE98E9-B806-4404-A7F4-9F213BA85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9F7D98BE-06BA-4500-81D4-2E842C35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13933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63FD07A-C53F-4961-BE2C-324793BA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6EE7654-56D0-4AEC-AEBA-D7FA4351B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6AD94CC3-C972-4E1A-8FCA-0FCAE22F5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47ADDF4-3732-47F7-B1D6-DBD37032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61DAC669-5937-4378-BABB-C7585A8D2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1A31BDC-66B5-4FE5-986E-E2C7B9C0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1925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6BC17F-2736-411D-BB0B-372C0B6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D339CEC-9126-491D-B47B-6A7E9D953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504CBCF-2048-432D-A9DC-FD88DBF8C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EE8D8B3-F45F-410C-9EA1-9DBAAC88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15B65633-D21F-4734-9F96-50A74D242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15C9CDB-CAEF-4BEB-98F1-0AFB1CE43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10872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0F2DC07-8ECD-4163-B5AA-4D15AF5DA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A3F9E9A-0CEC-4EDF-A7BE-C8030EB8F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1468A2A-1D92-4E17-B90F-1AACD39E74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9F9DD-FC19-4776-A0D4-92B93217E2E6}" type="datetimeFigureOut">
              <a:rPr lang="ko-KR" altLang="en-US" smtClean="0"/>
              <a:pPr/>
              <a:t>2019-04-01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17F1AB6-DC52-4962-AB09-AFDC71E60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FF0474-0B97-4F32-956B-DB848A7E5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21B71-9138-4444-B8B2-73401CB18E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70532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="" xmlns:a16="http://schemas.microsoft.com/office/drawing/2014/main" xmlns:p14="http://schemas.microsoft.com/office/powerpoint/2010/main" id="{5DF58E75-7563-43DC-8D73-986977416070}"/>
              </a:ext>
            </a:extLst>
          </p:cNvPr>
          <p:cNvCxnSpPr>
            <a:cxnSpLocks/>
          </p:cNvCxnSpPr>
          <p:nvPr/>
        </p:nvCxnSpPr>
        <p:spPr>
          <a:xfrm>
            <a:off x="8434070" y="667385"/>
            <a:ext cx="0" cy="5579110"/>
          </a:xfrm>
          <a:prstGeom prst="line">
            <a:avLst/>
          </a:prstGeom>
          <a:ln w="22225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xmlns:p14="http://schemas.microsoft.com/office/powerpoint/2010/main" id="{51037934-AC93-4FD4-8AE8-29B1B54D2C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 xmlns:p14="http://schemas.microsoft.com/office/powerpoint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xmlns:p14="http://schemas.microsoft.com/office/powerpoint/2010/main" val="0"/>
              </a:ext>
            </a:extLst>
          </a:blip>
          <a:srcRect r="19075" b="31720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xmlns:p14="http://schemas.microsoft.com/office/powerpoint/2010/main" id="{80B5E60A-5561-4E50-BEA6-99660775BA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xmlns:p14="http://schemas.microsoft.com/office/powerpoint/2010/main" id="{BE65BDEA-DD28-4671-8BD9-C9756AE1130F}"/>
              </a:ext>
            </a:extLst>
          </p:cNvPr>
          <p:cNvSpPr txBox="1"/>
          <p:nvPr/>
        </p:nvSpPr>
        <p:spPr>
          <a:xfrm>
            <a:off x="5457190" y="981710"/>
            <a:ext cx="6139815" cy="2539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모임을 위한</a:t>
            </a:r>
            <a:endParaRPr lang="en-US" altLang="ko-KR" sz="6500" dirty="0">
              <a:solidFill>
                <a:srgbClr val="F3B843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 algn="r"/>
            <a:r>
              <a:rPr lang="en-US" altLang="ko-KR" sz="94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Hi Tea</a:t>
            </a:r>
            <a:r>
              <a:rPr lang="ko-KR" altLang="en-US" sz="6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endParaRPr lang="en-US" altLang="ko-KR" sz="6000" dirty="0">
              <a:solidFill>
                <a:schemeClr val="bg1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xmlns:p14="http://schemas.microsoft.com/office/powerpoint/2010/main" id="{08D61D42-1AF0-43BB-AF5C-14DC462FB78E}"/>
              </a:ext>
            </a:extLst>
          </p:cNvPr>
          <p:cNvSpPr txBox="1"/>
          <p:nvPr/>
        </p:nvSpPr>
        <p:spPr>
          <a:xfrm>
            <a:off x="7460615" y="5545455"/>
            <a:ext cx="4124325" cy="515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by</a:t>
            </a:r>
            <a:r>
              <a:rPr lang="ko-KR" altLang="en-US" sz="2500" dirty="0">
                <a:solidFill>
                  <a:schemeClr val="bg1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2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JC</a:t>
            </a:r>
            <a:endParaRPr lang="ko-KR" altLang="en-US" sz="2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3592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5042729" y="2127871"/>
            <a:ext cx="228940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 smtClean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</a:t>
            </a:r>
          </a:p>
          <a:p>
            <a:pPr algn="ctr"/>
            <a:r>
              <a:rPr lang="ko-KR" altLang="en-US" sz="40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구현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33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soldesk4-11\Desktop\최종 ppt 그림\홈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00925" y="749931"/>
            <a:ext cx="7784193" cy="425767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430670" y="4680908"/>
            <a:ext cx="5681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첫 화면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로그인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자동 로그인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회원가입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아이디 비밀번호 찾기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oldesk4-11\Desktop\최종 ppt 그림\아이디비번찾기.png"/>
          <p:cNvPicPr>
            <a:picLocks noChangeAspect="1" noChangeArrowheads="1"/>
          </p:cNvPicPr>
          <p:nvPr/>
        </p:nvPicPr>
        <p:blipFill>
          <a:blip r:embed="rId3"/>
          <a:srcRect r="5582"/>
          <a:stretch>
            <a:fillRect/>
          </a:stretch>
        </p:blipFill>
        <p:spPr bwMode="auto">
          <a:xfrm>
            <a:off x="6937457" y="2691685"/>
            <a:ext cx="5357575" cy="4365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C:\Users\soldesk4-11\Desktop\최종 ppt 그림\회원가입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62834" y="-1"/>
            <a:ext cx="5529295" cy="4531871"/>
          </a:xfrm>
          <a:prstGeom prst="rect">
            <a:avLst/>
          </a:prstGeom>
          <a:noFill/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75021" y="4531870"/>
            <a:ext cx="35159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회원가입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4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단계</a:t>
            </a: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1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단계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가입 약관 동의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2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단계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필수 정보 입력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3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단계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개인 정보 입력 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	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이전 보기 가능 함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4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단계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)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가입 완료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15200" y="1041214"/>
            <a:ext cx="4147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아이디 비밀번호 찾기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※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비밀번호찾기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할때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가입 했던 메일로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 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임시 비밀 번호를 발급 받을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C:\Users\soldesk4-11\Desktop\최종 ppt 그림\내페이지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91101" y="123632"/>
            <a:ext cx="5094237" cy="3283447"/>
          </a:xfrm>
          <a:prstGeom prst="rect">
            <a:avLst/>
          </a:prstGeom>
          <a:noFill/>
        </p:spPr>
      </p:pic>
      <p:pic>
        <p:nvPicPr>
          <p:cNvPr id="2051" name="Picture 3" descr="C:\Users\soldesk4-11\Desktop\최종 ppt 그림\다른 사람이 보는 내 페이지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89732" y="3531167"/>
            <a:ext cx="4908211" cy="3131835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7977959" y="637732"/>
            <a:ext cx="425267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-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게시글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내가 가입한 모임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내가 만든 모임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내가 누른 좋아요 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게시글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팔로우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팔로잉을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보고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내 정보를 수정하고 탈퇴할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</a:p>
          <a:p>
            <a:endParaRPr lang="en-US" altLang="ko-KR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2645079" y="4077679"/>
            <a:ext cx="444465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다른 사람이 보는 내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- </a:t>
            </a:r>
            <a:r>
              <a:rPr lang="en-US" altLang="ko-KR" dirty="0" err="1" smtClean="0">
                <a:latin typeface="a옛날사진관3" pitchFamily="18" charset="-127"/>
                <a:ea typeface="a옛날사진관3" pitchFamily="18" charset="-127"/>
              </a:rPr>
              <a:t>qwe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와 팔로우를 할 수 있으며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</a:t>
            </a:r>
            <a:r>
              <a:rPr lang="en-US" altLang="ko-KR" dirty="0" err="1" smtClean="0">
                <a:latin typeface="a옛날사진관3" pitchFamily="18" charset="-127"/>
                <a:ea typeface="a옛날사진관3" pitchFamily="18" charset="-127"/>
              </a:rPr>
              <a:t>qew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이에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팔로우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팔로잉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게시글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등을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볼 수 있고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dirty="0" err="1" smtClean="0">
                <a:latin typeface="a옛날사진관3" pitchFamily="18" charset="-127"/>
                <a:ea typeface="a옛날사진관3" pitchFamily="18" charset="-127"/>
              </a:rPr>
              <a:t>qwe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이와 메시지를 주고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받을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C:\Users\soldesk4-11\Desktop\최종 ppt 그림\게시글올리기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9423" y="311522"/>
            <a:ext cx="6965472" cy="408511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558146" y="5073041"/>
            <a:ext cx="6046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게시글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작성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글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해시 태그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모임 태그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그리고 다중 파일 올리기 가능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soldesk4-11\Desktop\최종 ppt 그림\게시글올린후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63670" y="200417"/>
            <a:ext cx="6966000" cy="443861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369726" y="5047275"/>
            <a:ext cx="8531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로그인 후 첫 화면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?</a:t>
            </a: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-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게시글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보기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좋아요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눌르기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신고 하기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댓글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쓰기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최근 소식 보기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(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팔로우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기준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 descr="C:\Users\soldesk4-11\Desktop\최종 ppt 그림\조회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96356" y="161209"/>
            <a:ext cx="6966000" cy="4345028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158641" y="5270233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사람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모임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해시태그를 조회 할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658" y="538619"/>
            <a:ext cx="1651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메시지</a:t>
            </a:r>
            <a:r>
              <a:rPr lang="en-US" altLang="ko-KR" dirty="0" smtClean="0"/>
              <a:t>_</a:t>
            </a:r>
            <a:r>
              <a:rPr lang="ko-KR" altLang="en-US" dirty="0" smtClean="0"/>
              <a:t>소정</a:t>
            </a:r>
            <a:endParaRPr lang="en-US" altLang="ko-KR" dirty="0" smtClean="0"/>
          </a:p>
          <a:p>
            <a:r>
              <a:rPr lang="ko-KR" altLang="en-US" dirty="0" smtClean="0"/>
              <a:t>신기술 메시지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44658" y="5386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170" name="Picture 2" descr="C:\Users\soldesk4-11\Desktop\최종 ppt 그림\티백홈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95322" y="263252"/>
            <a:ext cx="6314801" cy="612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9419572" y="1409477"/>
            <a:ext cx="25346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첫 페이지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최대 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10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개 까지 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티백을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만들 수 있다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pPr>
              <a:buFontTx/>
              <a:buChar char="-"/>
            </a:pP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내가 만든 </a:t>
            </a:r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최근 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 소식을 볼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</a:p>
          <a:p>
            <a:pPr>
              <a:buFontTx/>
              <a:buChar char="-"/>
            </a:pP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+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를 통해 정보를 더 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볼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Users\soldesk4-11\Desktop\최종 ppt 그림\모임_ 자료실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7196" y="208385"/>
            <a:ext cx="6966000" cy="447252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937196" y="5035463"/>
            <a:ext cx="37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티백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pPr>
              <a:buFontTx/>
              <a:buChar char="-"/>
            </a:pP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 가입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방명록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자료실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공지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일정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>
            <a:spLocks/>
          </p:cNvSpPr>
          <p:nvPr/>
        </p:nvSpPr>
        <p:spPr>
          <a:xfrm>
            <a:off x="0" y="10795"/>
            <a:ext cx="12192635" cy="6858635"/>
          </a:xfrm>
          <a:prstGeom prst="rect">
            <a:avLst/>
          </a:prstGeom>
          <a:solidFill>
            <a:srgbClr val="F9AF0B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41" name="사각형: 둥근 모서리 40"/>
          <p:cNvSpPr>
            <a:spLocks/>
          </p:cNvSpPr>
          <p:nvPr/>
        </p:nvSpPr>
        <p:spPr>
          <a:xfrm>
            <a:off x="364490" y="2583180"/>
            <a:ext cx="11473180" cy="2127250"/>
          </a:xfrm>
          <a:prstGeom prst="roundRect">
            <a:avLst>
              <a:gd name="adj" fmla="val 11111"/>
            </a:avLst>
          </a:prstGeom>
          <a:solidFill>
            <a:srgbClr val="FAC03D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xmlns:p14="http://schemas.microsoft.com/office/powerpoint/2010/main" id="{BE7ABE6A-FB46-467E-921F-B0F320B30C5F}"/>
              </a:ext>
            </a:extLst>
          </p:cNvPr>
          <p:cNvSpPr txBox="1"/>
          <p:nvPr/>
        </p:nvSpPr>
        <p:spPr>
          <a:xfrm>
            <a:off x="3604895" y="1355725"/>
            <a:ext cx="1669047" cy="86793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 smtClean="0">
                <a:latin typeface="a옛날사진관3" pitchFamily="18" charset="-127"/>
                <a:ea typeface="a옛날사진관3" pitchFamily="18" charset="-127"/>
              </a:rPr>
              <a:t>팀 </a:t>
            </a:r>
            <a:r>
              <a:rPr lang="en-US" altLang="ko-KR" sz="2600" b="0" strike="noStrike" cap="none" dirty="0" err="1" smtClean="0">
                <a:latin typeface="a옛날사진관3" pitchFamily="18" charset="-127"/>
                <a:ea typeface="a옛날사진관3" pitchFamily="18" charset="-127"/>
              </a:rPr>
              <a:t>소개</a:t>
            </a:r>
            <a:endParaRPr lang="en-US" altLang="ko-KR" sz="1600" dirty="0" smtClean="0">
              <a:latin typeface="a옛날사진관3" pitchFamily="18" charset="-127"/>
              <a:ea typeface="a옛날사진관3" pitchFamily="18" charset="-127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latin typeface="a옛날사진관3" pitchFamily="18" charset="-127"/>
                <a:ea typeface="a옛날사진관3" pitchFamily="18" charset="-127"/>
              </a:rPr>
              <a:t>  팀 </a:t>
            </a:r>
            <a:r>
              <a:rPr lang="en-US" altLang="ko-KR" sz="1600" b="0" strike="noStrike" cap="none" dirty="0" err="1" smtClean="0">
                <a:latin typeface="a옛날사진관3" pitchFamily="18" charset="-127"/>
                <a:ea typeface="a옛날사진관3" pitchFamily="18" charset="-127"/>
              </a:rPr>
              <a:t>이름</a:t>
            </a:r>
            <a:r>
              <a:rPr lang="en-US" altLang="ko-KR" sz="1600" b="0" strike="noStrike" cap="none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ko-KR" altLang="en-US" sz="1600" b="0" strike="noStrike" cap="none" dirty="0" smtClean="0">
                <a:latin typeface="a옛날사진관3" pitchFamily="18" charset="-127"/>
                <a:ea typeface="a옛날사진관3" pitchFamily="18" charset="-127"/>
              </a:rPr>
              <a:t>및</a:t>
            </a:r>
            <a:r>
              <a:rPr lang="en-US" altLang="ko-KR" sz="1600" b="0" strike="noStrike" cap="none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b="0" strike="noStrike" cap="none" dirty="0" err="1" smtClean="0">
                <a:latin typeface="a옛날사진관3" pitchFamily="18" charset="-127"/>
                <a:ea typeface="a옛날사진관3" pitchFamily="18" charset="-127"/>
              </a:rPr>
              <a:t>구성</a:t>
            </a:r>
            <a:endParaRPr lang="ko-KR" altLang="en-US" sz="16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9" name="그림 8" descr="C:/Users/soldesk4-11/AppData/Roaming/PolarisOffice/ETemp/4972_8434808/image2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6108700" y="1242060"/>
            <a:ext cx="1407795" cy="1250950"/>
          </a:xfrm>
          <a:prstGeom prst="rect">
            <a:avLst/>
          </a:prstGeom>
          <a:noFill/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xmlns:p14="http://schemas.microsoft.com/office/powerpoint/2010/main" id="{1622D680-91C4-42B8-821C-511D6C3CD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xmlns:p14="http://schemas.microsoft.com/office/powerpoint/2010/main" val="0"/>
              </a:ext>
            </a:extLst>
          </a:blip>
          <a:stretch>
            <a:fillRect/>
          </a:stretch>
        </p:blipFill>
        <p:spPr>
          <a:xfrm>
            <a:off x="2129155" y="1351915"/>
            <a:ext cx="1337310" cy="1153160"/>
          </a:xfrm>
          <a:prstGeom prst="rect">
            <a:avLst/>
          </a:prstGeom>
        </p:spPr>
      </p:pic>
      <p:sp>
        <p:nvSpPr>
          <p:cNvPr id="12" name="TextBox 11"/>
          <p:cNvSpPr txBox="1">
            <a:spLocks/>
          </p:cNvSpPr>
          <p:nvPr/>
        </p:nvSpPr>
        <p:spPr>
          <a:xfrm>
            <a:off x="7693025" y="1302385"/>
            <a:ext cx="2185214" cy="86793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 err="1" smtClean="0">
                <a:latin typeface="a옛날사진관3" pitchFamily="18" charset="-127"/>
                <a:ea typeface="a옛날사진관3" pitchFamily="18" charset="-127"/>
              </a:rPr>
              <a:t>프로젝트</a:t>
            </a:r>
            <a:r>
              <a:rPr lang="en-US" altLang="ko-KR" sz="2600" b="0" strike="noStrike" cap="none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2600" b="0" strike="noStrike" cap="none" dirty="0" err="1" smtClean="0">
                <a:latin typeface="a옛날사진관3" pitchFamily="18" charset="-127"/>
                <a:ea typeface="a옛날사진관3" pitchFamily="18" charset="-127"/>
              </a:rPr>
              <a:t>개요</a:t>
            </a:r>
          </a:p>
          <a:p>
            <a:pPr marL="342900" indent="-34290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b="0" strike="noStrike" cap="none" dirty="0" err="1" smtClean="0">
                <a:latin typeface="a옛날사진관3" pitchFamily="18" charset="-127"/>
                <a:ea typeface="a옛날사진관3" pitchFamily="18" charset="-127"/>
              </a:rPr>
              <a:t>콘셉트</a:t>
            </a:r>
            <a:r>
              <a:rPr lang="ko-KR" altLang="en-US" sz="1600" dirty="0" smtClean="0">
                <a:latin typeface="a옛날사진관3" pitchFamily="18" charset="-127"/>
                <a:ea typeface="a옛날사진관3" pitchFamily="18" charset="-127"/>
              </a:rPr>
              <a:t> 및</a:t>
            </a:r>
            <a:r>
              <a:rPr lang="en-US" altLang="ko-KR" sz="1600" b="0" strike="noStrike" cap="none" dirty="0" err="1" smtClean="0">
                <a:latin typeface="a옛날사진관3" pitchFamily="18" charset="-127"/>
                <a:ea typeface="a옛날사진관3" pitchFamily="18" charset="-127"/>
              </a:rPr>
              <a:t>기대효과</a:t>
            </a:r>
            <a:endParaRPr lang="ko-KR" altLang="en-US" sz="16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xmlns:p14="http://schemas.microsoft.com/office/powerpoint/2010/main" id="{F4833A3A-7D25-44C3-B0A0-86FCD9527D38}"/>
              </a:ext>
            </a:extLst>
          </p:cNvPr>
          <p:cNvSpPr txBox="1"/>
          <p:nvPr/>
        </p:nvSpPr>
        <p:spPr>
          <a:xfrm>
            <a:off x="364490" y="1036955"/>
            <a:ext cx="1696720" cy="1476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0" b="0" strike="noStrike" cap="none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1</a:t>
            </a:r>
            <a:endParaRPr lang="ko-KR" altLang="en-US" sz="9000" b="0" strike="noStrike" cap="none" dirty="0" smtClean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0" name="TextBox 9"/>
          <p:cNvSpPr txBox="1">
            <a:spLocks/>
          </p:cNvSpPr>
          <p:nvPr/>
        </p:nvSpPr>
        <p:spPr>
          <a:xfrm>
            <a:off x="375285" y="2705735"/>
            <a:ext cx="1696720" cy="1476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0" b="0" strike="noStrike" cap="none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2</a:t>
            </a:r>
            <a:endParaRPr lang="ko-KR" altLang="en-US" sz="9000" b="0" strike="noStrike" cap="none" dirty="0" smtClean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3597910" y="3395345"/>
            <a:ext cx="1454244" cy="105259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 smtClean="0">
                <a:latin typeface="a옛날사진관3" pitchFamily="18" charset="-127"/>
                <a:ea typeface="a옛날사진관3" pitchFamily="18" charset="-127"/>
              </a:rPr>
              <a:t>DB 설계</a:t>
            </a:r>
            <a:endParaRPr lang="ko-KR" altLang="en-US" sz="26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 smtClean="0">
                <a:latin typeface="a옛날사진관3" pitchFamily="18" charset="-127"/>
                <a:ea typeface="a옛날사진관3" pitchFamily="18" charset="-127"/>
              </a:rPr>
              <a:t> </a:t>
            </a:r>
            <a:r>
              <a:rPr lang="en-US" altLang="ko-KR" sz="1600" b="0" strike="noStrike" cap="none" dirty="0" smtClean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ER Diagram</a:t>
            </a:r>
            <a:endParaRPr lang="ko-KR" altLang="en-US" sz="26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7758430" y="3345815"/>
            <a:ext cx="2004075" cy="1064907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00" b="0" strike="noStrike" cap="none" dirty="0" smtClean="0">
                <a:latin typeface="a옛날사진관3" pitchFamily="18" charset="-127"/>
                <a:ea typeface="a옛날사진관3" pitchFamily="18" charset="-127"/>
              </a:rPr>
              <a:t>기능 설계</a:t>
            </a:r>
            <a:endParaRPr lang="ko-KR" altLang="en-US" sz="26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 </a:t>
            </a:r>
            <a:endParaRPr lang="ko-KR" altLang="en-US" sz="1600" b="0" strike="noStrike" cap="none" dirty="0" smtClean="0">
              <a:solidFill>
                <a:schemeClr val="tx1"/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strike="noStrike" cap="none" dirty="0" smtClean="0">
                <a:solidFill>
                  <a:schemeClr val="tx1"/>
                </a:solidFill>
                <a:latin typeface="a옛날사진관3" pitchFamily="18" charset="-127"/>
                <a:ea typeface="a옛날사진관3" pitchFamily="18" charset="-127"/>
              </a:rPr>
              <a:t>Use Case Diagram</a:t>
            </a:r>
            <a:endParaRPr lang="ko-KR" altLang="en-US" sz="2600" b="0" strike="noStrike" cap="none" dirty="0" smtClean="0"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16" name="그림 15" descr="C:/Users/soldesk4-11/AppData/Roaming/PolarisOffice/ETemp/4972_8434808/image4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2138045" y="3417570"/>
            <a:ext cx="1318895" cy="1131570"/>
          </a:xfrm>
          <a:prstGeom prst="rect">
            <a:avLst/>
          </a:prstGeom>
          <a:noFill/>
        </p:spPr>
      </p:pic>
      <p:sp>
        <p:nvSpPr>
          <p:cNvPr id="26" name="TextBox 25"/>
          <p:cNvSpPr txBox="1">
            <a:spLocks/>
          </p:cNvSpPr>
          <p:nvPr/>
        </p:nvSpPr>
        <p:spPr>
          <a:xfrm>
            <a:off x="363220" y="4742180"/>
            <a:ext cx="1696720" cy="1476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0" b="0" strike="noStrike" cap="none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3</a:t>
            </a:r>
            <a:endParaRPr lang="ko-KR" altLang="en-US" sz="9000" b="0" strike="noStrike" cap="none" dirty="0" smtClean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pic>
        <p:nvPicPr>
          <p:cNvPr id="44" name="그림 43" descr="C:/Users/soldesk4-11/AppData/Roaming/PolarisOffice/ETemp/4972_8434808/image5.png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xmlns:p14="http://schemas.microsoft.com/office/powerpoint/2010/main" xmlns="" val="0"/>
              </a:ext>
            </a:extLst>
          </a:blip>
          <a:srcRect/>
          <a:stretch>
            <a:fillRect/>
          </a:stretch>
        </p:blipFill>
        <p:spPr>
          <a:xfrm>
            <a:off x="6101080" y="3415030"/>
            <a:ext cx="1318895" cy="1052830"/>
          </a:xfrm>
          <a:prstGeom prst="rect">
            <a:avLst/>
          </a:prstGeom>
          <a:noFill/>
        </p:spPr>
      </p:pic>
      <p:pic>
        <p:nvPicPr>
          <p:cNvPr id="1028" name="Picture 4" descr="C:\Users\soldesk4-11\Desktop\제목없음_1.png"/>
          <p:cNvPicPr>
            <a:picLocks noChangeAspect="1" noChangeArrowheads="1"/>
          </p:cNvPicPr>
          <p:nvPr/>
        </p:nvPicPr>
        <p:blipFill>
          <a:blip r:embed="rId6" cstate="print"/>
          <a:srcRect t="18067" b="7586"/>
          <a:stretch>
            <a:fillRect/>
          </a:stretch>
        </p:blipFill>
        <p:spPr bwMode="auto">
          <a:xfrm>
            <a:off x="12514379" y="4354839"/>
            <a:ext cx="1288051" cy="957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3" name="그룹 22"/>
          <p:cNvGrpSpPr/>
          <p:nvPr/>
        </p:nvGrpSpPr>
        <p:grpSpPr>
          <a:xfrm>
            <a:off x="2378697" y="5562561"/>
            <a:ext cx="1226198" cy="1136624"/>
            <a:chOff x="2378697" y="5562561"/>
            <a:chExt cx="1226198" cy="1136624"/>
          </a:xfrm>
        </p:grpSpPr>
        <p:pic>
          <p:nvPicPr>
            <p:cNvPr id="27" name="그림 26">
              <a:extLst>
                <a:ext uri="{FF2B5EF4-FFF2-40B4-BE49-F238E27FC236}">
                  <a16:creationId xmlns="" xmlns:a16="http://schemas.microsoft.com/office/drawing/2014/main" id="{38A7367A-FC25-4A03-81F7-2C16D6196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8697" y="5562561"/>
              <a:ext cx="1226198" cy="1136624"/>
            </a:xfrm>
            <a:prstGeom prst="rect">
              <a:avLst/>
            </a:prstGeom>
            <a:ln>
              <a:noFill/>
            </a:ln>
          </p:spPr>
        </p:pic>
        <p:sp>
          <p:nvSpPr>
            <p:cNvPr id="28" name="타원 27"/>
            <p:cNvSpPr/>
            <p:nvPr/>
          </p:nvSpPr>
          <p:spPr>
            <a:xfrm>
              <a:off x="2378697" y="5562561"/>
              <a:ext cx="1226198" cy="1136624"/>
            </a:xfrm>
            <a:prstGeom prst="ellipse">
              <a:avLst/>
            </a:pr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옛날사진관3" pitchFamily="18" charset="-127"/>
                <a:ea typeface="a옛날사진관3" pitchFamily="18" charset="-127"/>
              </a:endParaRPr>
            </a:p>
          </p:txBody>
        </p:sp>
      </p:grpSp>
      <p:sp>
        <p:nvSpPr>
          <p:cNvPr id="29" name="모서리가 둥근 직사각형 28"/>
          <p:cNvSpPr/>
          <p:nvPr/>
        </p:nvSpPr>
        <p:spPr>
          <a:xfrm>
            <a:off x="10302401" y="286939"/>
            <a:ext cx="1365715" cy="848938"/>
          </a:xfrm>
          <a:prstGeom prst="roundRect">
            <a:avLst/>
          </a:prstGeom>
          <a:gradFill>
            <a:gsLst>
              <a:gs pos="100000">
                <a:srgbClr val="D6B19C"/>
              </a:gs>
              <a:gs pos="30000">
                <a:srgbClr val="D49E6C"/>
              </a:gs>
              <a:gs pos="70000">
                <a:srgbClr val="A65528"/>
              </a:gs>
              <a:gs pos="100000">
                <a:srgbClr val="66301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>
                <a:latin typeface="a옛날사진관3" pitchFamily="18" charset="-127"/>
                <a:ea typeface="a옛날사진관3" pitchFamily="18" charset="-127"/>
              </a:rPr>
              <a:t>목차</a:t>
            </a:r>
            <a:endParaRPr lang="ko-KR" altLang="en-US" sz="4000" dirty="0"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45376" y="671443"/>
            <a:ext cx="36163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프로젝트 소개</a:t>
            </a:r>
            <a:endParaRPr lang="ko-KR" altLang="en-US" sz="35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84833" y="2705735"/>
            <a:ext cx="3676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DB </a:t>
            </a:r>
            <a:r>
              <a:rPr lang="ko-KR" altLang="en-US" sz="36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및 기능 설계</a:t>
            </a:r>
            <a:endParaRPr lang="ko-KR" altLang="en-US" sz="36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84833" y="4833651"/>
            <a:ext cx="36163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 dirty="0" smtClean="0">
                <a:solidFill>
                  <a:schemeClr val="bg1"/>
                </a:solidFill>
                <a:latin typeface="a옛날사진관3" pitchFamily="18" charset="-127"/>
                <a:ea typeface="a옛날사진관3" pitchFamily="18" charset="-127"/>
              </a:rPr>
              <a:t>기능 구현</a:t>
            </a:r>
            <a:endParaRPr lang="ko-KR" altLang="en-US" sz="3500" dirty="0">
              <a:solidFill>
                <a:schemeClr val="bg1"/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28448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soldesk4-11\Desktop\최종 ppt 그림\모임장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95803" y="137330"/>
            <a:ext cx="6966000" cy="454357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223537" y="5210827"/>
            <a:ext cx="662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a옛날사진관3" pitchFamily="18" charset="-127"/>
                <a:ea typeface="a옛날사진관3" pitchFamily="18" charset="-127"/>
              </a:rPr>
              <a:t>모임장은</a:t>
            </a:r>
            <a:endParaRPr lang="en-US" altLang="ko-KR" dirty="0" smtClean="0">
              <a:latin typeface="a옛날사진관3" pitchFamily="18" charset="-127"/>
              <a:ea typeface="a옛날사진관3" pitchFamily="18" charset="-127"/>
            </a:endParaRPr>
          </a:p>
          <a:p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 -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회원 목록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가입 수락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강제 탈퇴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위임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, </a:t>
            </a:r>
            <a:r>
              <a:rPr lang="ko-KR" altLang="en-US" dirty="0" smtClean="0">
                <a:latin typeface="a옛날사진관3" pitchFamily="18" charset="-127"/>
                <a:ea typeface="a옛날사진관3" pitchFamily="18" charset="-127"/>
              </a:rPr>
              <a:t>공지 등을 할 수 있다</a:t>
            </a:r>
            <a:r>
              <a:rPr lang="en-US" altLang="ko-KR" dirty="0" smtClean="0">
                <a:latin typeface="a옛날사진관3" pitchFamily="18" charset="-127"/>
                <a:ea typeface="a옛날사진관3" pitchFamily="18" charset="-127"/>
              </a:rPr>
              <a:t>.</a:t>
            </a:r>
            <a:endParaRPr lang="ko-KR" altLang="en-US" dirty="0">
              <a:latin typeface="a옛날사진관3" pitchFamily="18" charset="-127"/>
              <a:ea typeface="a옛날사진관3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A9DEF52-0AC6-42E0-A056-DB71F5901310}"/>
              </a:ext>
            </a:extLst>
          </p:cNvPr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236CE2C-F4BE-4299-A34D-69C369C16DBC}"/>
              </a:ext>
            </a:extLst>
          </p:cNvPr>
          <p:cNvSpPr txBox="1"/>
          <p:nvPr/>
        </p:nvSpPr>
        <p:spPr>
          <a:xfrm>
            <a:off x="4379024" y="2959641"/>
            <a:ext cx="343395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감사합니다</a:t>
            </a:r>
            <a:r>
              <a:rPr lang="en-US" altLang="ko-KR" sz="5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.</a:t>
            </a:r>
            <a:endParaRPr lang="ko-KR" altLang="en-US" sz="5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125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218A2E2-E83B-4E59-B3ED-22B8E27364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6B3DEA4A-CAF8-4A23-A0E4-D83105B9EA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454953" y="2127871"/>
            <a:ext cx="3260828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 algn="ctr"/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291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02C42EC8-B909-4892-98BA-324C136AD57B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F6A19D7A-CA00-4CF9-AB94-60D3163C4DA2}"/>
              </a:ext>
            </a:extLst>
          </p:cNvPr>
          <p:cNvSpPr txBox="1"/>
          <p:nvPr/>
        </p:nvSpPr>
        <p:spPr>
          <a:xfrm>
            <a:off x="165791" y="161209"/>
            <a:ext cx="2438488" cy="4173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소개 및 구성           </a:t>
            </a: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 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CB75CAC-0695-416A-946D-DAE25C814ECA}"/>
              </a:ext>
            </a:extLst>
          </p:cNvPr>
          <p:cNvSpPr txBox="1"/>
          <p:nvPr/>
        </p:nvSpPr>
        <p:spPr>
          <a:xfrm>
            <a:off x="3071813" y="723698"/>
            <a:ext cx="8686598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JC</a:t>
            </a: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</a:t>
            </a:r>
            <a:endParaRPr lang="en-US" altLang="ko-KR" sz="2000" dirty="0" smtClean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</a:t>
            </a: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의미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Java Communication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의 약자</a:t>
            </a:r>
            <a:endParaRPr lang="en-US" altLang="ko-KR" sz="2000" dirty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        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자바로 소통한다는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의미</a:t>
            </a:r>
            <a:endParaRPr lang="en-US" altLang="ko-KR" sz="2000" dirty="0" smtClean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</a:t>
            </a: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(3)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이름 </a:t>
            </a: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: Hi Tea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- high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 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tea: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영국인들이 홍차를 마시는 티 타임을 부르는 호칭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-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일상에서 차를 마시며 대화를 나눠 서로 소통하듯이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‘Hi Tea’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의</a:t>
            </a:r>
            <a:endParaRPr lang="en-US" altLang="ko-KR" sz="2000" dirty="0" smtClean="0">
              <a:latin typeface="a고딕12" pitchFamily="18" charset="-127"/>
              <a:ea typeface="a고딕12" pitchFamily="18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      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모임을 통해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2000" dirty="0" smtClean="0">
                <a:latin typeface="a고딕12" pitchFamily="18" charset="-127"/>
                <a:ea typeface="a고딕12" pitchFamily="18" charset="-127"/>
              </a:rPr>
              <a:t>여러 사람과 소통할 수 있다</a:t>
            </a:r>
            <a:r>
              <a:rPr lang="en-US" altLang="ko-KR" sz="2000" dirty="0" smtClean="0">
                <a:latin typeface="a고딕12" pitchFamily="18" charset="-127"/>
                <a:ea typeface="a고딕12" pitchFamily="18" charset="-127"/>
              </a:rPr>
              <a:t>.</a:t>
            </a:r>
          </a:p>
          <a:p>
            <a:pPr marL="342900" indent="-342900">
              <a:lnSpc>
                <a:spcPct val="120000"/>
              </a:lnSpc>
            </a:pP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 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-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김소정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 김종효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김혜영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신현주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, </a:t>
            </a:r>
            <a:r>
              <a:rPr lang="ko-KR" altLang="en-US" sz="2000" dirty="0">
                <a:latin typeface="a고딕12" pitchFamily="18" charset="-127"/>
                <a:ea typeface="a고딕12" pitchFamily="18" charset="-127"/>
              </a:rPr>
              <a:t>이영우</a:t>
            </a:r>
            <a:r>
              <a:rPr lang="en-US" altLang="ko-KR" sz="2000" dirty="0">
                <a:latin typeface="a고딕12" pitchFamily="18" charset="-127"/>
                <a:ea typeface="a고딕12" pitchFamily="18" charset="-127"/>
              </a:rPr>
              <a:t> 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="" xmlns:a16="http://schemas.microsoft.com/office/drawing/2014/main" id="{DAED656E-A615-481B-B85F-FF6597B3A7A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38A7367A-FC25-4A03-81F7-2C16D61968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40" y="549516"/>
            <a:ext cx="2663508" cy="26635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299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7833154-8DFA-485E-A9FB-6F6FCEAA9422}"/>
              </a:ext>
            </a:extLst>
          </p:cNvPr>
          <p:cNvSpPr txBox="1"/>
          <p:nvPr/>
        </p:nvSpPr>
        <p:spPr>
          <a:xfrm>
            <a:off x="3114345" y="311282"/>
            <a:ext cx="7079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주요 내용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D1F1D715-C0E0-45C3-81A4-FC8A8040126E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soldesk\Desktop\PPT\img\writ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0576" y="1106488"/>
            <a:ext cx="1863724" cy="1863724"/>
          </a:xfrm>
          <a:prstGeom prst="rect">
            <a:avLst/>
          </a:prstGeom>
          <a:noFill/>
        </p:spPr>
      </p:pic>
      <p:pic>
        <p:nvPicPr>
          <p:cNvPr id="1028" name="Picture 4" descr="C:\Users\soldesk\Desktop\PPT\img\teamwork.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42289" y="1131888"/>
            <a:ext cx="1827211" cy="1827211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76510" y="3289300"/>
            <a:ext cx="2308644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게시판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분야를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알릴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94409" y="3289300"/>
            <a:ext cx="2308645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000" dirty="0">
                <a:latin typeface="a옛날사진관3" pitchFamily="18" charset="-127"/>
                <a:ea typeface="a옛날사진관3" pitchFamily="18" charset="-127"/>
              </a:rPr>
              <a:t>모임</a:t>
            </a:r>
            <a:endParaRPr lang="en-US" altLang="ko-KR" sz="2000" dirty="0"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내가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관심있는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 분야로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a옛날사진관3" pitchFamily="18" charset="-127"/>
                <a:ea typeface="a옛날사진관3" pitchFamily="18" charset="-127"/>
              </a:rPr>
              <a:t>소통할 수 있는 공간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a옛날사진관3" pitchFamily="18" charset="-127"/>
              <a:ea typeface="a옛날사진관3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229100" y="46482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일상적인 이야기</a:t>
            </a:r>
          </a:p>
        </p:txBody>
      </p:sp>
      <p:sp>
        <p:nvSpPr>
          <p:cNvPr id="27" name="모서리가 둥근 직사각형 26"/>
          <p:cNvSpPr/>
          <p:nvPr/>
        </p:nvSpPr>
        <p:spPr>
          <a:xfrm>
            <a:off x="7734300" y="46355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모임이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태그된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229100" y="52070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관심있는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분야에 대한 글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216400" y="5765800"/>
            <a:ext cx="2616200" cy="368300"/>
          </a:xfrm>
          <a:prstGeom prst="roundRect">
            <a:avLst/>
          </a:prstGeom>
          <a:solidFill>
            <a:srgbClr val="5DDD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모든 사람의 </a:t>
            </a:r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게시글</a:t>
            </a:r>
            <a:endParaRPr lang="ko-KR" altLang="en-US" sz="1600" dirty="0">
              <a:solidFill>
                <a:schemeClr val="tx1"/>
              </a:solidFill>
              <a:latin typeface="a고딕12" pitchFamily="18" charset="-127"/>
              <a:ea typeface="a고딕12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734300" y="52070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대화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734300" y="5765800"/>
            <a:ext cx="2616200" cy="368300"/>
          </a:xfrm>
          <a:prstGeom prst="roundRect">
            <a:avLst/>
          </a:prstGeom>
          <a:solidFill>
            <a:srgbClr val="3FB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모임원들과의</a:t>
            </a:r>
            <a:r>
              <a:rPr lang="ko-KR" altLang="en-US" sz="1600" dirty="0">
                <a:solidFill>
                  <a:schemeClr val="tx1"/>
                </a:solidFill>
                <a:latin typeface="a고딕12" pitchFamily="18" charset="-127"/>
                <a:ea typeface="a고딕12" pitchFamily="18" charset="-127"/>
              </a:rPr>
              <a:t> 자료 공유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E38F6835-8C1E-4893-B020-07712CCBD6CA}"/>
              </a:ext>
            </a:extLst>
          </p:cNvPr>
          <p:cNvSpPr txBox="1"/>
          <p:nvPr/>
        </p:nvSpPr>
        <p:spPr>
          <a:xfrm>
            <a:off x="165791" y="161209"/>
            <a:ext cx="2210862" cy="4173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 smtClean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 및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="" xmlns:a16="http://schemas.microsoft.com/office/drawing/2014/main" id="{2ACA5137-2947-414E-8E41-AD457472E906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4204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C26560A-7658-4BD2-BE97-1ABC5B971597}"/>
              </a:ext>
            </a:extLst>
          </p:cNvPr>
          <p:cNvSpPr txBox="1"/>
          <p:nvPr/>
        </p:nvSpPr>
        <p:spPr>
          <a:xfrm>
            <a:off x="3114345" y="308030"/>
            <a:ext cx="7079689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 smtClean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9BC2320B-582B-4FC9-8C9A-82C0E3E60880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 descr="C:\Users\soldesk\Documents\카카오톡 받은 파일\KakaoTalk_20190218_1521350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02100" y="2146300"/>
            <a:ext cx="1701800" cy="1701800"/>
          </a:xfrm>
          <a:prstGeom prst="rect">
            <a:avLst/>
          </a:prstGeom>
          <a:noFill/>
        </p:spPr>
      </p:pic>
      <p:pic>
        <p:nvPicPr>
          <p:cNvPr id="2050" name="Picture 2" descr="C:\Users\soldesk\Documents\카카오톡 받은 파일\KakaoTalk_20190218_15213374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6500" y="3911600"/>
            <a:ext cx="1574800" cy="1574800"/>
          </a:xfrm>
          <a:prstGeom prst="rect">
            <a:avLst/>
          </a:prstGeom>
          <a:noFill/>
        </p:spPr>
      </p:pic>
      <p:sp>
        <p:nvSpPr>
          <p:cNvPr id="8" name="모서리가 둥근 직사각형 7"/>
          <p:cNvSpPr/>
          <p:nvPr/>
        </p:nvSpPr>
        <p:spPr>
          <a:xfrm>
            <a:off x="7581900" y="1765300"/>
            <a:ext cx="3403600" cy="4267200"/>
          </a:xfrm>
          <a:prstGeom prst="roundRect">
            <a:avLst/>
          </a:prstGeom>
          <a:noFill/>
          <a:ln w="63500">
            <a:solidFill>
              <a:srgbClr val="FAC0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9100" y="1206501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팔로우</a:t>
            </a:r>
            <a:r>
              <a:rPr lang="ko-KR" altLang="en-US" sz="2000" dirty="0">
                <a:solidFill>
                  <a:srgbClr val="F37663"/>
                </a:solidFill>
                <a:latin typeface="a고딕14" pitchFamily="18" charset="-127"/>
                <a:ea typeface="a고딕14" pitchFamily="18" charset="-127"/>
              </a:rPr>
              <a:t> 및 좋아요</a:t>
            </a:r>
          </a:p>
        </p:txBody>
      </p:sp>
      <p:pic>
        <p:nvPicPr>
          <p:cNvPr id="2053" name="Picture 5" descr="C:\Users\soldesk\Desktop\PPT\img\shared-fold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02600" y="2743200"/>
            <a:ext cx="2425700" cy="2425700"/>
          </a:xfrm>
          <a:prstGeom prst="rect">
            <a:avLst/>
          </a:prstGeom>
          <a:noFill/>
        </p:spPr>
      </p:pic>
      <p:sp>
        <p:nvSpPr>
          <p:cNvPr id="11" name="모서리가 둥근 직사각형 10"/>
          <p:cNvSpPr/>
          <p:nvPr/>
        </p:nvSpPr>
        <p:spPr>
          <a:xfrm>
            <a:off x="3644900" y="1765300"/>
            <a:ext cx="3403600" cy="4254500"/>
          </a:xfrm>
          <a:prstGeom prst="roundRect">
            <a:avLst/>
          </a:prstGeom>
          <a:noFill/>
          <a:ln w="63500">
            <a:solidFill>
              <a:srgbClr val="F37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255000" y="1193800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AC03D"/>
                </a:solidFill>
                <a:latin typeface="a고딕14" pitchFamily="18" charset="-127"/>
                <a:ea typeface="a고딕14" pitchFamily="18" charset="-127"/>
              </a:rPr>
              <a:t>모임 가입 및 탈퇴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8C7870B-FFCE-48BD-B5A4-7FE68AA7E859}"/>
              </a:ext>
            </a:extLst>
          </p:cNvPr>
          <p:cNvSpPr txBox="1"/>
          <p:nvPr/>
        </p:nvSpPr>
        <p:spPr>
          <a:xfrm>
            <a:off x="165791" y="161209"/>
            <a:ext cx="2257669" cy="470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</a:t>
            </a:r>
          </a:p>
          <a:p>
            <a:pPr>
              <a:lnSpc>
                <a:spcPct val="120000"/>
              </a:lnSpc>
            </a:pPr>
            <a:r>
              <a:rPr lang="ko-KR" altLang="en-US" sz="26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소개</a:t>
            </a:r>
            <a:endParaRPr lang="en-US" altLang="ko-KR" sz="26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소개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이름 소개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팀 구성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프로젝트 개요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콘셉트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(1) Hi Tea</a:t>
            </a: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목표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(3)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주요 내용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  (4)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핵심 기능        ◀ 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기대 효과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393B0534-A84C-40DD-8080-33CC581984A1}"/>
              </a:ext>
            </a:extLst>
          </p:cNvPr>
          <p:cNvCxnSpPr/>
          <p:nvPr/>
        </p:nvCxnSpPr>
        <p:spPr>
          <a:xfrm>
            <a:off x="263525" y="1453019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12357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DD633F2-BE3E-4127-AED5-A895DC82B0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9075" b="31720"/>
          <a:stretch/>
        </p:blipFill>
        <p:spPr>
          <a:xfrm flipH="1">
            <a:off x="-2" y="0"/>
            <a:ext cx="12191999" cy="685799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EFC4C065-B27E-47AA-8970-DB3B3AD6B1F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9D0BBF0-B475-4D58-945E-81C7DCAE0E2C}"/>
              </a:ext>
            </a:extLst>
          </p:cNvPr>
          <p:cNvSpPr txBox="1"/>
          <p:nvPr/>
        </p:nvSpPr>
        <p:spPr>
          <a:xfrm>
            <a:off x="4178435" y="2127871"/>
            <a:ext cx="381386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0" dirty="0">
                <a:solidFill>
                  <a:srgbClr val="F9AF0B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 algn="ctr"/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ko-KR" altLang="en-US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1339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043" y="982615"/>
            <a:ext cx="9060732" cy="53525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CB75CAC-0695-416A-946D-DAE25C814ECA}"/>
              </a:ext>
            </a:extLst>
          </p:cNvPr>
          <p:cNvSpPr txBox="1"/>
          <p:nvPr/>
        </p:nvSpPr>
        <p:spPr>
          <a:xfrm>
            <a:off x="3108325" y="296863"/>
            <a:ext cx="5421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</a:pPr>
            <a:r>
              <a:rPr lang="en-US" altLang="ko-KR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2000" dirty="0">
                <a:latin typeface="a옛날사진관3" panose="02020600000000000000" pitchFamily="18" charset="-127"/>
                <a:ea typeface="a옛날사진관3" panose="02020600000000000000" pitchFamily="18" charset="-127"/>
              </a:rPr>
              <a:t>전체 구성</a:t>
            </a:r>
            <a:endParaRPr lang="en-US" altLang="ko-KR" sz="2000" dirty="0"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1887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                   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20000"/>
                    <a:lumOff val="8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20000"/>
                  <a:lumOff val="8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</p:spTree>
    <p:extLst>
      <p:ext uri="{BB962C8B-B14F-4D97-AF65-F5344CB8AC3E}">
        <p14:creationId xmlns="" xmlns:p14="http://schemas.microsoft.com/office/powerpoint/2010/main" val="18859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3FF32513-7580-4A65-969B-92504B492A21}"/>
              </a:ext>
            </a:extLst>
          </p:cNvPr>
          <p:cNvSpPr/>
          <p:nvPr/>
        </p:nvSpPr>
        <p:spPr>
          <a:xfrm>
            <a:off x="1" y="0"/>
            <a:ext cx="2520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7F81AE3-6931-4DC0-8656-52E9B0DD2FD1}"/>
              </a:ext>
            </a:extLst>
          </p:cNvPr>
          <p:cNvSpPr txBox="1"/>
          <p:nvPr/>
        </p:nvSpPr>
        <p:spPr>
          <a:xfrm>
            <a:off x="165791" y="161209"/>
            <a:ext cx="2202847" cy="4519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0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</a:t>
            </a:r>
          </a:p>
          <a:p>
            <a:pPr>
              <a:lnSpc>
                <a:spcPct val="120000"/>
              </a:lnSpc>
            </a:pPr>
            <a:r>
              <a:rPr lang="en-US" altLang="ko-KR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 </a:t>
            </a:r>
            <a:r>
              <a:rPr lang="ko-KR" altLang="en-US" sz="22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및 기능 설계</a:t>
            </a:r>
            <a:endParaRPr lang="en-US" altLang="ko-KR" sz="22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20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DB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설계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기능 설계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·Use Case Diagram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·Site Sketch</a:t>
            </a:r>
          </a:p>
          <a:p>
            <a:pPr>
              <a:lnSpc>
                <a:spcPct val="120000"/>
              </a:lnSpc>
            </a:pPr>
            <a:r>
              <a:rPr lang="en-US" altLang="ko-KR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  ·</a:t>
            </a:r>
            <a:r>
              <a:rPr lang="ko-KR" altLang="en-US" sz="1300" dirty="0">
                <a:solidFill>
                  <a:schemeClr val="accent4">
                    <a:lumMod val="40000"/>
                    <a:lumOff val="60000"/>
                  </a:schemeClr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진행 단계</a:t>
            </a:r>
            <a:endParaRPr lang="en-US" altLang="ko-KR" sz="1300" dirty="0">
              <a:solidFill>
                <a:schemeClr val="accent4">
                  <a:lumMod val="40000"/>
                  <a:lumOff val="60000"/>
                </a:schemeClr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1) </a:t>
            </a:r>
            <a:r>
              <a:rPr lang="ko-KR" altLang="en-US" sz="1500" dirty="0">
                <a:solidFill>
                  <a:srgbClr val="FAC03D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멤버                    ◀</a:t>
            </a:r>
            <a:endParaRPr lang="en-US" altLang="ko-KR" sz="1500" dirty="0">
              <a:solidFill>
                <a:srgbClr val="FAC03D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2)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게시판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3)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메신저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4) </a:t>
            </a:r>
            <a:r>
              <a:rPr lang="ko-KR" altLang="en-US" sz="1500" dirty="0" err="1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티백</a:t>
            </a:r>
            <a:endParaRPr lang="en-US" altLang="ko-KR" sz="1500" dirty="0">
              <a:solidFill>
                <a:schemeClr val="bg1"/>
              </a:solidFill>
              <a:latin typeface="a옛날사진관3" panose="02020600000000000000" pitchFamily="18" charset="-127"/>
              <a:ea typeface="a옛날사진관3" panose="02020600000000000000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5) </a:t>
            </a:r>
            <a:r>
              <a:rPr lang="ko-KR" altLang="en-US" sz="1500" dirty="0">
                <a:solidFill>
                  <a:schemeClr val="bg1"/>
                </a:solidFill>
                <a:latin typeface="a옛날사진관3" panose="02020600000000000000" pitchFamily="18" charset="-127"/>
                <a:ea typeface="a옛날사진관3" panose="02020600000000000000" pitchFamily="18" charset="-127"/>
              </a:rPr>
              <a:t>추가 기능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B5A1B5D2-F0B4-45D6-96E0-C55C2225B171}"/>
              </a:ext>
            </a:extLst>
          </p:cNvPr>
          <p:cNvCxnSpPr/>
          <p:nvPr/>
        </p:nvCxnSpPr>
        <p:spPr>
          <a:xfrm>
            <a:off x="263525" y="1409477"/>
            <a:ext cx="1979613" cy="0"/>
          </a:xfrm>
          <a:prstGeom prst="line">
            <a:avLst/>
          </a:prstGeom>
          <a:ln w="22225">
            <a:solidFill>
              <a:srgbClr val="F9AF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D:\HY\JC_문서\멤버\멤버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5213" y="314268"/>
            <a:ext cx="2588935" cy="2190417"/>
          </a:xfrm>
          <a:prstGeom prst="rect">
            <a:avLst/>
          </a:prstGeom>
          <a:noFill/>
        </p:spPr>
      </p:pic>
      <p:pic>
        <p:nvPicPr>
          <p:cNvPr id="7" name="Picture 7" descr="D:\JAVA1016\프로젝트용 압축파일\SNS기능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5935" y="314268"/>
            <a:ext cx="3612730" cy="2586348"/>
          </a:xfrm>
          <a:prstGeom prst="rect">
            <a:avLst/>
          </a:prstGeom>
          <a:noFill/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88D82FC-378C-42DE-9B07-B1A372A1C69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45213" y="3115964"/>
            <a:ext cx="3479513" cy="2985156"/>
          </a:xfrm>
          <a:prstGeom prst="rect">
            <a:avLst/>
          </a:prstGeom>
        </p:spPr>
      </p:pic>
      <p:pic>
        <p:nvPicPr>
          <p:cNvPr id="11" name="Picture 3" descr="C:\Users\soldesk4-23\Desktop\Teabag.PNG"/>
          <p:cNvPicPr>
            <a:picLocks noChangeAspect="1" noChangeArrowheads="1"/>
          </p:cNvPicPr>
          <p:nvPr/>
        </p:nvPicPr>
        <p:blipFill>
          <a:blip r:embed="rId6" cstate="print"/>
          <a:srcRect t="2655" r="9636" b="3664"/>
          <a:stretch>
            <a:fillRect/>
          </a:stretch>
        </p:blipFill>
        <p:spPr bwMode="auto">
          <a:xfrm>
            <a:off x="7000653" y="3441701"/>
            <a:ext cx="3830478" cy="2478414"/>
          </a:xfrm>
          <a:prstGeom prst="rect">
            <a:avLst/>
          </a:prstGeom>
          <a:noFill/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665" y="161209"/>
            <a:ext cx="2376536" cy="280169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5324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Pages>74</Pages>
  <Words>1050</Words>
  <Characters>0</Characters>
  <Application>Polaris Office Slide</Application>
  <DocSecurity>0</DocSecurity>
  <PresentationFormat>사용자 지정</PresentationFormat>
  <Lines>0</Lines>
  <Paragraphs>313</Paragraphs>
  <Slides>21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굴림</vt:lpstr>
      <vt:lpstr>Arial</vt:lpstr>
      <vt:lpstr>맑은 고딕</vt:lpstr>
      <vt:lpstr>a옛날사진관2</vt:lpstr>
      <vt:lpstr>a옛날사진관3</vt:lpstr>
      <vt:lpstr>a고딕12</vt:lpstr>
      <vt:lpstr>a고딕14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Blaire</dc:creator>
  <cp:lastModifiedBy>soldesk4-11</cp:lastModifiedBy>
  <cp:revision>74</cp:revision>
  <dcterms:modified xsi:type="dcterms:W3CDTF">2019-04-01T02:42:24Z</dcterms:modified>
</cp:coreProperties>
</file>